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2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14C22C-C7A2-2519-D616-87A51053B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3572D3B-B294-E2C7-E714-F7FE0F903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DAF46E-86C5-3DDB-0D70-E30B35D7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F86-355D-4968-8C61-30B5AF972831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99FFF7-50FA-3C30-D482-6F9A06B1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DC34F6-512A-8761-8F9C-3B49F1ED1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01CA-ECA0-4362-B859-F38DE926A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802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1082DC-1840-6530-1D63-8155C89D2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A43BE76-7BB5-1D7E-3858-152656CF8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9402AD-A926-3817-2F68-94B80D40B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F86-355D-4968-8C61-30B5AF972831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23B284-D1FE-5C3A-C58D-BE94B8485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67438B-E6E5-397A-1834-DC7AE3980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01CA-ECA0-4362-B859-F38DE926A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91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7EF82BE-145B-F94D-73F7-6D3FF340E0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7F0B87A-0215-ED15-5CEA-570DAE428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A328DE-0368-C6DB-AD00-79DD3F994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F86-355D-4968-8C61-30B5AF972831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226386-4FA1-0136-E9C5-519D6AEBB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630139-51CB-2FF8-7800-22DCFDB84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01CA-ECA0-4362-B859-F38DE926A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921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35366D-E04B-7736-B162-6FF0CC2F8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DE594C-8F96-FA62-ED6C-A6323499E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284ED6-542B-8467-9C49-CC6A1CE8D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F86-355D-4968-8C61-30B5AF972831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D154228-5173-148B-2104-790FCEA02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BDD33B-FA3E-3F1C-B4A7-127C5D3A2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01CA-ECA0-4362-B859-F38DE926A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61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DFF567-52FF-BA9D-9F9E-5D691E7A0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54F0204-F0DF-9CD5-6512-E8325833C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B5A7B0-1C09-CCF5-4326-1F019EE0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F86-355D-4968-8C61-30B5AF972831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46804F-6128-A084-363C-4C4A94BFC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59FB81-9908-2916-0133-400DE7A45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01CA-ECA0-4362-B859-F38DE926A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644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002A34-BDF1-3B4C-78C1-5EDAA273A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DA2380-2B22-8301-E6A7-F10C8C196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E2DDB6D-EFF1-8DA3-C5BF-0AE1123E3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E9A7D53-35BD-4838-765E-BA71528E6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F86-355D-4968-8C61-30B5AF972831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8AE4175-A396-2CB1-9979-4F25E8D7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4354CA9-754B-1863-E964-C5BF70D1A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01CA-ECA0-4362-B859-F38DE926A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994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C1AF6A-4C08-9AC7-07E0-0CF73C663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E4F36FA-14CC-A7E5-C6E4-E372CC639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8125A1F-6BB5-BFB8-159A-86EAF6327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E9DF55E-3DD6-CC04-C801-1C79055E4E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81FFC9E-BD77-1721-88B7-0E939656A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859FAF7-8AD9-68DC-F414-96D2BFF0D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F86-355D-4968-8C61-30B5AF972831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2BFD540-9A04-5F0D-583C-0F48C057F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DB81058-82C1-3E8B-0458-41C2D45A0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01CA-ECA0-4362-B859-F38DE926A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4566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31170B-C719-6AAC-EA21-C3A2166A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E07B3EB-AEA9-7E78-7085-651596EC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F86-355D-4968-8C61-30B5AF972831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3B3C916-9E84-0280-70A0-14D49B668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878F7B8-9F72-FCEC-ED53-B63EDB83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01CA-ECA0-4362-B859-F38DE926A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117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75EDFFA-7081-91C2-D705-015AE02AB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F86-355D-4968-8C61-30B5AF972831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10D871B-A544-93E6-A001-6D04A920D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50D19C5-D16E-9560-2FFA-7496DBB3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01CA-ECA0-4362-B859-F38DE926A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402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E3228-EE30-1F29-A291-077ED5C7C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E216FE-0B25-9AF3-427B-E6154D4E6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BD8CA81-8344-1E46-D8F6-BBE785B97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E9E57AC-18F8-B04A-8FE6-AEEF572A5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F86-355D-4968-8C61-30B5AF972831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7132F5D-6955-525E-A45D-193474802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C8CB722-3FEF-0572-A02A-5906807C2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01CA-ECA0-4362-B859-F38DE926A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55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B60551-BADE-6799-C5F0-D8C55F137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C5B5DA7-07F2-A8FD-8C28-BF64E1FCE6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DB15BA7-E7E2-1F1B-2464-DF69CC854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0BA8D8-1E5B-EDB1-5559-52659B88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F86-355D-4968-8C61-30B5AF972831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DCD9E40-8664-1346-7D18-E37691DC0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3CAABBE-2F33-E464-F2AC-7F31541A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01CA-ECA0-4362-B859-F38DE926A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843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3E9666E-0C8D-1A36-A767-AD668EBCD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D70B80B-7462-D3D9-38C0-6236986B4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B2F32F-A42B-D0CA-5ED4-D4930BBD4D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2C7F86-355D-4968-8C61-30B5AF972831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B797B9-F094-EB88-0B3C-E504010B7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C2205F-41AB-E471-A0F9-0B63DFDBBD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1401CA-ECA0-4362-B859-F38DE926A6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916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B3D9B9-447A-C031-5517-428A632232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A0B1468-4191-4122-AA95-30A42AA62D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219636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Teun Verwegen | MAAS Internal LogistiX</dc:creator>
  <cp:lastModifiedBy>Teun Verwegen | MAAS Internal LogistiX</cp:lastModifiedBy>
  <cp:revision>1</cp:revision>
  <dcterms:created xsi:type="dcterms:W3CDTF">2024-09-06T13:01:07Z</dcterms:created>
  <dcterms:modified xsi:type="dcterms:W3CDTF">2024-09-06T13:01:47Z</dcterms:modified>
</cp:coreProperties>
</file>