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82" y="1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83E56C-21FD-65CA-883E-F41348C304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66111BD-AC19-E05C-582A-8346F0BDF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81568B7-D203-6246-227B-DBAC0A559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2FAC3D-3996-F301-50A4-28521D6D4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D5F026F-A098-5E0D-F61C-64448FDA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8906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0F15D9-85E2-91CD-E738-7FE705392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18883F4-698F-F686-2596-E8ACD7197B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87032D-93F5-B24C-F261-233FABB7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DC654AF-D8DE-699C-FD46-FDCC9732A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2564763-EA05-C551-4B0C-D51D6682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545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2C4181E4-307F-A0B8-B8C7-5B24B538BB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E817A29-87D6-0A9B-5521-2D598E93DE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9B1CE9B-723B-295B-0F43-0D7B9F670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4755194-EE63-AD55-6040-1213EB183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5E88BF-B2D0-8C25-A82D-60B3FC6B18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6289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70FEB8-A3F3-64FB-51AD-535B14556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6A618E-8DEA-0441-9FF3-D65707406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4A9D2A1-AE8D-EF0C-A6CC-50ED783086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DAC835C-3D69-E569-8017-DBD47111E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ED3C32F-F720-E74F-A2CE-7843C211A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050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23988A-D80F-8AD8-57E0-9DD620F4F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2271657-FC36-760A-5A0B-186DC69C4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547108E-9C38-4810-CACB-D4C1CB883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BC14CD-FE3F-4FF1-89F1-0F586EECC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3B8A1A8-A637-FD05-6768-1AB90A245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3478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25F039-CA64-C387-019A-1087587D3A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55CEA83-D614-C352-A455-60D484D5EB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F3A9B66-649E-09CD-02CF-A8AA066A99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6D2EF8-907C-57E2-8D80-407406C5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0BA1C86-B752-9087-9EA6-3C2E0853E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F9D2A24-33FF-601C-9199-D0D3EC528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997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379EC9-DD95-AB45-D169-3EB3C1328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5FFF0365-8DB0-6289-0CD6-931E57DB2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A56859E-A24F-8D5F-7A17-65A8AC1C8D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2279267-9DEF-5561-675B-CFC3ED0934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73F66CD-E691-17A1-7B47-E7978AAB37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7BFA4BD-4B0B-A4DC-3369-A62D2AAF6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5E75E35-E212-19BA-C8AE-4813F6F36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1FA1B65-06C4-AFD7-53A1-77E0103C5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4439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9E21F1-1658-2372-F294-3F33D5A3B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193F049E-AFE6-C866-8604-8EB36F505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5240155-8DBD-58BB-4ED8-023241043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4E48C4A-039C-8895-FF78-0E2620B9D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620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566219B-1B43-8B2D-0B90-142CB8A41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04D665D-1DE3-9095-0A86-770C9A7A7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EA20181B-B6BA-269D-2D8B-BDDCF4730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6391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105FE6-6C20-FDC7-6BC2-5367EFA64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788108-D052-1AF0-6349-33AEB2DAF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72F49023-18A5-73A4-3D83-46A54306D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FD82900-6D85-073C-70E9-9FDFFD165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9A19689-1951-A7C8-5B51-C04301F465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6E814BF-602A-9D1B-54AC-03B4932363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4604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07A6D-9EEB-F043-15C3-5718D1F056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C499D546-D621-462C-3CB4-2A76E6844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0F6F1D62-E4B6-3F89-9DD9-A336086771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8B18E34-2647-3FE6-3DD9-611EE972C3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FCAC65C-6B94-41E0-3B97-329273F1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DC33B200-1D37-03EE-E00F-85D3B932A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660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7E0A6F4-1E0B-7750-0C49-1669BCAF8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77C5355-CF7B-39D4-E5B5-9F0B1CC666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430EBE2-765E-F521-4733-F3CD44FFB6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8605A4E-1D55-4441-8C09-05FA93750AED}" type="datetimeFigureOut">
              <a:rPr lang="nl-NL" smtClean="0"/>
              <a:t>6-9-2024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3D98EB1-E399-9DCD-4A2A-8D97574D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9C6FE20-467B-7444-FEA4-BCC6C897B0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CCEC5B-F26F-416B-BF4C-BBBE780BC15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5347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A2CB5A-BB91-FCA9-0092-0A4941FFAA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F2EC8E2-81D0-5B7A-0909-2758E4531C4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11295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Teun Verwegen | MAAS Internal LogistiX</dc:creator>
  <cp:lastModifiedBy>Teun Verwegen | MAAS Internal LogistiX</cp:lastModifiedBy>
  <cp:revision>1</cp:revision>
  <dcterms:created xsi:type="dcterms:W3CDTF">2024-09-06T13:02:02Z</dcterms:created>
  <dcterms:modified xsi:type="dcterms:W3CDTF">2024-09-06T13:02:31Z</dcterms:modified>
</cp:coreProperties>
</file>